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B600EA5-D25B-4E48-909B-52D7CB9D6F17}" v="1" dt="2023-12-14T09:34:06.4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384" y="1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" userId="8770853d-2c0d-4005-8c62-207987c06558" providerId="ADAL" clId="{0E8D242F-CE93-435D-BD1F-2441CBBC4654}"/>
    <pc:docChg chg="modSld modMainMaster">
      <pc:chgData name="Christoph" userId="8770853d-2c0d-4005-8c62-207987c06558" providerId="ADAL" clId="{0E8D242F-CE93-435D-BD1F-2441CBBC4654}" dt="2020-02-17T09:21:11.128" v="16" actId="1076"/>
      <pc:docMkLst>
        <pc:docMk/>
      </pc:docMkLst>
      <pc:sldChg chg="modSp">
        <pc:chgData name="Christoph" userId="8770853d-2c0d-4005-8c62-207987c06558" providerId="ADAL" clId="{0E8D242F-CE93-435D-BD1F-2441CBBC4654}" dt="2020-02-17T09:20:58.630" v="13" actId="20577"/>
        <pc:sldMkLst>
          <pc:docMk/>
          <pc:sldMk cId="4200390862" sldId="256"/>
        </pc:sldMkLst>
        <pc:spChg chg="mod">
          <ac:chgData name="Christoph" userId="8770853d-2c0d-4005-8c62-207987c06558" providerId="ADAL" clId="{0E8D242F-CE93-435D-BD1F-2441CBBC4654}" dt="2020-02-17T09:20:57.547" v="10" actId="20577"/>
          <ac:spMkLst>
            <pc:docMk/>
            <pc:sldMk cId="4200390862" sldId="256"/>
            <ac:spMk id="2" creationId="{EB996337-79A4-47A7-82EB-6AB350BB1BF4}"/>
          </ac:spMkLst>
        </pc:spChg>
        <pc:spChg chg="mod">
          <ac:chgData name="Christoph" userId="8770853d-2c0d-4005-8c62-207987c06558" providerId="ADAL" clId="{0E8D242F-CE93-435D-BD1F-2441CBBC4654}" dt="2020-02-17T09:20:58.630" v="13" actId="20577"/>
          <ac:spMkLst>
            <pc:docMk/>
            <pc:sldMk cId="4200390862" sldId="256"/>
            <ac:spMk id="3" creationId="{C6B08DF2-EF00-4774-A51E-54C5D733A865}"/>
          </ac:spMkLst>
        </pc:spChg>
      </pc:sldChg>
      <pc:sldMasterChg chg="modSp">
        <pc:chgData name="Christoph" userId="8770853d-2c0d-4005-8c62-207987c06558" providerId="ADAL" clId="{0E8D242F-CE93-435D-BD1F-2441CBBC4654}" dt="2020-02-17T09:21:11.128" v="16" actId="1076"/>
        <pc:sldMasterMkLst>
          <pc:docMk/>
          <pc:sldMasterMk cId="1251726396" sldId="2147483648"/>
        </pc:sldMasterMkLst>
        <pc:picChg chg="mod">
          <ac:chgData name="Christoph" userId="8770853d-2c0d-4005-8c62-207987c06558" providerId="ADAL" clId="{0E8D242F-CE93-435D-BD1F-2441CBBC4654}" dt="2020-02-17T09:21:11.128" v="16" actId="1076"/>
          <ac:picMkLst>
            <pc:docMk/>
            <pc:sldMasterMk cId="1251726396" sldId="2147483648"/>
            <ac:picMk id="18" creationId="{EB1713D7-21D0-458B-BB26-644F600F4B8F}"/>
          </ac:picMkLst>
        </pc:picChg>
      </pc:sldMasterChg>
    </pc:docChg>
  </pc:docChgLst>
  <pc:docChgLst>
    <pc:chgData name="Christoph Magerl" userId="8770853d-2c0d-4005-8c62-207987c06558" providerId="ADAL" clId="{4B600EA5-D25B-4E48-909B-52D7CB9D6F17}"/>
    <pc:docChg chg="custSel modMainMaster">
      <pc:chgData name="Christoph Magerl" userId="8770853d-2c0d-4005-8c62-207987c06558" providerId="ADAL" clId="{4B600EA5-D25B-4E48-909B-52D7CB9D6F17}" dt="2023-12-14T09:34:37.849" v="7" actId="14100"/>
      <pc:docMkLst>
        <pc:docMk/>
      </pc:docMkLst>
      <pc:sldMasterChg chg="addSp delSp modSp mod">
        <pc:chgData name="Christoph Magerl" userId="8770853d-2c0d-4005-8c62-207987c06558" providerId="ADAL" clId="{4B600EA5-D25B-4E48-909B-52D7CB9D6F17}" dt="2023-12-14T09:34:37.849" v="7" actId="14100"/>
        <pc:sldMasterMkLst>
          <pc:docMk/>
          <pc:sldMasterMk cId="1251726396" sldId="2147483648"/>
        </pc:sldMasterMkLst>
        <pc:picChg chg="add mod">
          <ac:chgData name="Christoph Magerl" userId="8770853d-2c0d-4005-8c62-207987c06558" providerId="ADAL" clId="{4B600EA5-D25B-4E48-909B-52D7CB9D6F17}" dt="2023-12-14T09:34:37.849" v="7" actId="14100"/>
          <ac:picMkLst>
            <pc:docMk/>
            <pc:sldMasterMk cId="1251726396" sldId="2147483648"/>
            <ac:picMk id="9" creationId="{C7B00043-A0EB-6DE4-04E2-16CCC9EF90C3}"/>
          </ac:picMkLst>
        </pc:picChg>
        <pc:picChg chg="del">
          <ac:chgData name="Christoph Magerl" userId="8770853d-2c0d-4005-8c62-207987c06558" providerId="ADAL" clId="{4B600EA5-D25B-4E48-909B-52D7CB9D6F17}" dt="2023-12-14T09:33:24.762" v="0" actId="478"/>
          <ac:picMkLst>
            <pc:docMk/>
            <pc:sldMasterMk cId="1251726396" sldId="2147483648"/>
            <ac:picMk id="18" creationId="{EB1713D7-21D0-458B-BB26-644F600F4B8F}"/>
          </ac:picMkLst>
        </pc:pic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37631C-8AE9-4FA5-95CF-63754ADF1E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dirty="0"/>
              <a:t>Mastertitelformat bearbeiten</a:t>
            </a:r>
            <a:endParaRPr lang="de-AT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4E13CD1-1DE1-40A0-8CF3-E4DEDFBFFE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F311F44-81FB-4E38-93BD-1DF8924DA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CA7CD-3E2C-46EC-BAD0-14872F6DFD51}" type="datetimeFigureOut">
              <a:rPr lang="de-AT" smtClean="0"/>
              <a:t>10.01.2024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0B11B57-2C81-44E3-BF9C-DC1A94D4C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2C401CB-ADED-4A78-8D5A-4F0DDC672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0CB5F-E4E5-4581-AEE7-37FC8F4D395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58722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790237-777A-4FA6-9852-D55FCAFBA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2ABE7C4-F828-414F-A978-13571D124C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DEDEAC2-7921-40FD-8D51-E6141D767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CA7CD-3E2C-46EC-BAD0-14872F6DFD51}" type="datetimeFigureOut">
              <a:rPr lang="de-AT" smtClean="0"/>
              <a:t>10.01.2024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76CFD7E-1E85-4928-983A-37B699A29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722199D-D1DD-441E-8A59-0E984B977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0CB5F-E4E5-4581-AEE7-37FC8F4D395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581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8F66C206-49D6-4E25-908A-6A36024BBD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2E5C0F0-5C03-4C88-97F1-FACD1567D4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135FF91-D4FE-4484-BE2E-9CB7518C9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CA7CD-3E2C-46EC-BAD0-14872F6DFD51}" type="datetimeFigureOut">
              <a:rPr lang="de-AT" smtClean="0"/>
              <a:t>10.01.2024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CD97A87-9F86-4BFA-B961-3E6D8697F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D957081-792E-4AEE-AC05-7754AACB2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0CB5F-E4E5-4581-AEE7-37FC8F4D395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93410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8B44AA-E2AD-485B-8714-17B1B664C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F912F2D-AE42-44A3-A164-463814F770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F3189F0-0A7C-4E91-8B9E-7AD8D8402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CA7CD-3E2C-46EC-BAD0-14872F6DFD51}" type="datetimeFigureOut">
              <a:rPr lang="de-AT" smtClean="0"/>
              <a:t>10.01.2024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7CF0E59-17B7-45B2-8B41-45F1098B6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D31F4BB-ECFB-430C-901A-CD8762148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0CB5F-E4E5-4581-AEE7-37FC8F4D395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40115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2D1D6F-D716-444A-8004-6FB9CCCE8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36A3708-739E-4CBA-8278-1D13877FA0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2ACBEC8-4049-42AE-BE91-033F07F09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CA7CD-3E2C-46EC-BAD0-14872F6DFD51}" type="datetimeFigureOut">
              <a:rPr lang="de-AT" smtClean="0"/>
              <a:t>10.01.2024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D2F1E58-605D-44B4-BC58-9E514AA2A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482CA84-C894-4FB8-A1DE-77505943C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0CB5F-E4E5-4581-AEE7-37FC8F4D395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27066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65CF75-03FF-40C2-9C26-7722EE7C91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CA5ACE0-0D39-4831-B7AC-F7DDA29F72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A72E974-5D1C-498B-9BAF-DC5BE58401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719A8FF-342C-491D-B501-D2AD76B03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CA7CD-3E2C-46EC-BAD0-14872F6DFD51}" type="datetimeFigureOut">
              <a:rPr lang="de-AT" smtClean="0"/>
              <a:t>10.01.2024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6BABFD9-5978-429E-B6D8-177EDE3B3C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BB8D801-C915-44AC-BC14-2C8DEBC38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0CB5F-E4E5-4581-AEE7-37FC8F4D395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87135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555A98-FF1F-4D61-BBD6-B51C156EA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59ED2D4-9B70-4A4A-AF67-99770A93F0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BB392AC-7782-4433-9200-0FBEBF538F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CA510F8-6DEF-4598-BDE3-24A7B43DF2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E3AA482-9395-428A-8F30-221A184E6D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F2BE5C47-AE84-4BB4-89DA-1840A6154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CA7CD-3E2C-46EC-BAD0-14872F6DFD51}" type="datetimeFigureOut">
              <a:rPr lang="de-AT" smtClean="0"/>
              <a:t>10.01.2024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6A0BD13-ED78-4E58-BB78-3DBB0C805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C473225A-7FD7-47A9-B66C-C993EB714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0CB5F-E4E5-4581-AEE7-37FC8F4D395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89706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DFEFEF-99A2-46FC-97AD-9FAF621A2B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6FD8274-FA15-42DC-81FB-DD95F5A86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CA7CD-3E2C-46EC-BAD0-14872F6DFD51}" type="datetimeFigureOut">
              <a:rPr lang="de-AT" smtClean="0"/>
              <a:t>10.01.2024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2F4BB04-41CA-4D56-80CF-7EBE38231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102C315-D2F8-46A9-B1C0-5A5AA0094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0CB5F-E4E5-4581-AEE7-37FC8F4D395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34639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810229B-6540-4427-B57A-561C3BFF0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CA7CD-3E2C-46EC-BAD0-14872F6DFD51}" type="datetimeFigureOut">
              <a:rPr lang="de-AT" smtClean="0"/>
              <a:t>10.01.2024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D5FE37F-8314-4CB9-890E-AF4A91806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FDCCC9C-4102-445F-BE7B-E89713353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0CB5F-E4E5-4581-AEE7-37FC8F4D395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01821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04179E-48B8-4A83-B3C1-4CC5BB750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CF02328-7851-4F64-A5BF-DC457F9D9B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628AA9E-BE5C-4C1B-83B4-0F97D8485A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5F6EDFE-BADD-40F3-B9EF-59B01E83C0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CA7CD-3E2C-46EC-BAD0-14872F6DFD51}" type="datetimeFigureOut">
              <a:rPr lang="de-AT" smtClean="0"/>
              <a:t>10.01.2024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41A99D2-54BD-4CA6-A21B-D6E13FF21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4DE96AE-0F19-4135-BAD7-222CCBE55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0CB5F-E4E5-4581-AEE7-37FC8F4D395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80061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F36188-7279-45EB-8FE6-73B278B34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3874E57-EED5-40F8-B7E3-5FE6C66A6D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6781641-17AE-44C4-9414-5214014FA4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1963F7A-6CE7-4441-A5B3-E790C7830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CA7CD-3E2C-46EC-BAD0-14872F6DFD51}" type="datetimeFigureOut">
              <a:rPr lang="de-AT" smtClean="0"/>
              <a:t>10.01.2024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93C2433-3944-46C7-B9EB-4864E9CAD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256D1B7-33C1-4407-89D4-C959C6496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0CB5F-E4E5-4581-AEE7-37FC8F4D395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94462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C4713FB7-3BA7-4546-9999-5C1F11F353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38306AC-E6A3-46BB-9C04-212EF538B3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A352865-F0A8-408B-BB29-7DB81415E4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1CA7CD-3E2C-46EC-BAD0-14872F6DFD51}" type="datetimeFigureOut">
              <a:rPr lang="de-AT" smtClean="0"/>
              <a:t>10.01.2024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A819D77-3FB1-409F-B937-0DFD367203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AAA126E-64CC-4FB7-82AE-7801C4EF39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D0CB5F-E4E5-4581-AEE7-37FC8F4D3959}" type="slidenum">
              <a:rPr lang="de-AT" smtClean="0"/>
              <a:t>‹Nr.›</a:t>
            </a:fld>
            <a:endParaRPr lang="de-AT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D1066CCA-AAEF-4DE6-A5AC-D85F61BC6582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227477" cy="6858001"/>
          </a:xfrm>
          <a:prstGeom prst="rect">
            <a:avLst/>
          </a:prstGeom>
        </p:spPr>
      </p:pic>
      <p:pic>
        <p:nvPicPr>
          <p:cNvPr id="9" name="Grafik 8" descr="Ein Bild, das Herz, rot, Grafiken, Symbol enthält.&#10;&#10;Automatisch generierte Beschreibung">
            <a:extLst>
              <a:ext uri="{FF2B5EF4-FFF2-40B4-BE49-F238E27FC236}">
                <a16:creationId xmlns:a16="http://schemas.microsoft.com/office/drawing/2014/main" id="{C7B00043-A0EB-6DE4-04E2-16CCC9EF90C3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2565" y="5640170"/>
            <a:ext cx="1287991" cy="1308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1726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996337-79A4-47A7-82EB-6AB350BB1BF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6B08DF2-EF00-4774-A51E-54C5D733A8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200390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enutzerdefiniert 1">
      <a:majorFont>
        <a:latin typeface="Roboto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90a43b5-c83c-44cb-98d5-c2755e1f9e1d">
      <Terms xmlns="http://schemas.microsoft.com/office/infopath/2007/PartnerControls"/>
    </lcf76f155ced4ddcb4097134ff3c332f>
    <TaxCatchAll xmlns="b3d5be23-1cea-4fcf-97ba-5dc60e0adc3b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B8394939977A140B17C1797A9C78B83" ma:contentTypeVersion="15" ma:contentTypeDescription="Ein neues Dokument erstellen." ma:contentTypeScope="" ma:versionID="9d4439650b82d3ef0fd8053a988ec878">
  <xsd:schema xmlns:xsd="http://www.w3.org/2001/XMLSchema" xmlns:xs="http://www.w3.org/2001/XMLSchema" xmlns:p="http://schemas.microsoft.com/office/2006/metadata/properties" xmlns:ns2="190a43b5-c83c-44cb-98d5-c2755e1f9e1d" xmlns:ns3="b3d5be23-1cea-4fcf-97ba-5dc60e0adc3b" targetNamespace="http://schemas.microsoft.com/office/2006/metadata/properties" ma:root="true" ma:fieldsID="795d534a536d0894b440fca917ffe62c" ns2:_="" ns3:_="">
    <xsd:import namespace="190a43b5-c83c-44cb-98d5-c2755e1f9e1d"/>
    <xsd:import namespace="b3d5be23-1cea-4fcf-97ba-5dc60e0adc3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0a43b5-c83c-44cb-98d5-c2755e1f9e1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Bildmarkierungen" ma:readOnly="false" ma:fieldId="{5cf76f15-5ced-4ddc-b409-7134ff3c332f}" ma:taxonomyMulti="true" ma:sspId="a9673bc4-d081-42da-8b26-d61616f4783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d5be23-1cea-4fcf-97ba-5dc60e0adc3b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0cf9152a-8096-411a-b135-21c4605b41fe}" ma:internalName="TaxCatchAll" ma:showField="CatchAllData" ma:web="b3d5be23-1cea-4fcf-97ba-5dc60e0adc3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3F4F299-DB2D-4BE3-99BB-DF82F31C72A9}">
  <ds:schemaRefs>
    <ds:schemaRef ds:uri="http://schemas.microsoft.com/office/2006/metadata/properties"/>
    <ds:schemaRef ds:uri="http://schemas.microsoft.com/office/infopath/2007/PartnerControls"/>
    <ds:schemaRef ds:uri="190a43b5-c83c-44cb-98d5-c2755e1f9e1d"/>
    <ds:schemaRef ds:uri="b3d5be23-1cea-4fcf-97ba-5dc60e0adc3b"/>
  </ds:schemaRefs>
</ds:datastoreItem>
</file>

<file path=customXml/itemProps2.xml><?xml version="1.0" encoding="utf-8"?>
<ds:datastoreItem xmlns:ds="http://schemas.openxmlformats.org/officeDocument/2006/customXml" ds:itemID="{45523776-C789-482B-A3B9-5BEAFB0D885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F98BF8E-7B2B-4F0B-BFF7-C4E23C764E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90a43b5-c83c-44cb-98d5-c2755e1f9e1d"/>
    <ds:schemaRef ds:uri="b3d5be23-1cea-4fcf-97ba-5dc60e0adc3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Breitbild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Roboto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Christoph Magerl</dc:creator>
  <cp:lastModifiedBy>Christoph Magerl</cp:lastModifiedBy>
  <cp:revision>3</cp:revision>
  <dcterms:created xsi:type="dcterms:W3CDTF">2020-01-09T08:26:09Z</dcterms:created>
  <dcterms:modified xsi:type="dcterms:W3CDTF">2024-01-10T09:58:55Z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0x0101008B8394939977A140B17C1797A9C78B83</vt:lpwstr>
  </property>
  <property fmtid="{D5CDD505-2E9C-101B-9397-08002B2CF9AE}" pid="3" name="MediaServiceImageTags">
    <vt:lpwstr/>
  </property>
</Properties>
</file>